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434" autoAdjust="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smtClean="0"/>
              <a:t>11/27/2015</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39404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401687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9" name="Picture 8"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11/27/2015</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09587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1" name="Picture 10"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11/27/2015</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6698145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8" name="Picture 7"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smtClean="0"/>
              <a:pPr/>
              <a:t>11/27/2015</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946980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322014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700366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722259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 name="Picture 8"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smtClean="0"/>
              <a:pPr/>
              <a:t>11/27/2015</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72724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50811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11/27/2015</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64614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393401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9932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292120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46532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89964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1409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1-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11/27/2015</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44724273"/>
      </p:ext>
    </p:extLst>
  </p:cSld>
  <p:clrMap bg1="dk1" tx1="lt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8.xml"/><Relationship Id="rId5" Type="http://schemas.openxmlformats.org/officeDocument/2006/relationships/image" Target="../media/image7.jpg"/><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hyperlink" Target="https://youtu.be/N4eEy0sWAHs" TargetMode="External"/><Relationship Id="rId2" Type="http://schemas.openxmlformats.org/officeDocument/2006/relationships/image" Target="../media/image8.jpg"/><Relationship Id="rId1" Type="http://schemas.openxmlformats.org/officeDocument/2006/relationships/slideLayout" Target="../slideLayouts/slideLayout8.xml"/><Relationship Id="rId5" Type="http://schemas.openxmlformats.org/officeDocument/2006/relationships/image" Target="../media/image10.jp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image" Target="../media/image11.jpg"/><Relationship Id="rId1" Type="http://schemas.openxmlformats.org/officeDocument/2006/relationships/slideLayout" Target="../slideLayouts/slideLayout7.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4434" y="382788"/>
            <a:ext cx="5293217" cy="6331599"/>
          </a:xfrm>
          <a:prstGeom prst="rect">
            <a:avLst/>
          </a:prstGeom>
        </p:spPr>
      </p:pic>
    </p:spTree>
    <p:extLst>
      <p:ext uri="{BB962C8B-B14F-4D97-AF65-F5344CB8AC3E}">
        <p14:creationId xmlns:p14="http://schemas.microsoft.com/office/powerpoint/2010/main" val="3290160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Jaime Royal "Robbie" Robertson </a:t>
            </a:r>
          </a:p>
        </p:txBody>
      </p:sp>
      <p:pic>
        <p:nvPicPr>
          <p:cNvPr id="14" name="Content Placeholder 1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89029" y="490230"/>
            <a:ext cx="4195581" cy="2851111"/>
          </a:xfrm>
        </p:spPr>
      </p:pic>
      <p:sp>
        <p:nvSpPr>
          <p:cNvPr id="13" name="Text Placeholder 12"/>
          <p:cNvSpPr>
            <a:spLocks noGrp="1"/>
          </p:cNvSpPr>
          <p:nvPr>
            <p:ph type="body" sz="half" idx="2"/>
          </p:nvPr>
        </p:nvSpPr>
        <p:spPr/>
        <p:txBody>
          <a:bodyPr>
            <a:normAutofit fontScale="92500" lnSpcReduction="10000"/>
          </a:bodyPr>
          <a:lstStyle/>
          <a:p>
            <a:r>
              <a:rPr lang="en-US" dirty="0" smtClean="0"/>
              <a:t>July 5,1943 in Toronto Canada. </a:t>
            </a:r>
          </a:p>
          <a:p>
            <a:r>
              <a:rPr lang="en-US" dirty="0" smtClean="0"/>
              <a:t>His father was from Toronto and his mother from Mohawk descent.</a:t>
            </a:r>
          </a:p>
          <a:p>
            <a:r>
              <a:rPr lang="en-US" dirty="0" smtClean="0"/>
              <a:t>He raised on Six Nation Reservations</a:t>
            </a:r>
          </a:p>
          <a:p>
            <a:r>
              <a:rPr lang="en-US" dirty="0" smtClean="0"/>
              <a:t>He started playing guitar at young age.</a:t>
            </a:r>
          </a:p>
          <a:p>
            <a:r>
              <a:rPr lang="en-US" dirty="0" smtClean="0"/>
              <a:t>Was in band from 1960 – 1976</a:t>
            </a:r>
          </a:p>
          <a:p>
            <a:r>
              <a:rPr lang="en-US" dirty="0" smtClean="0"/>
              <a:t>Both the band and himself were in Canada Hall of fame.</a:t>
            </a:r>
          </a:p>
          <a:p>
            <a:r>
              <a:rPr lang="en-US" dirty="0" smtClean="0"/>
              <a:t>Wrote Songs for Popular movies.</a:t>
            </a:r>
          </a:p>
          <a:p>
            <a:r>
              <a:rPr lang="en-US" dirty="0" smtClean="0"/>
              <a:t>In 2015 he wrote his first book Hiawatha and the </a:t>
            </a:r>
            <a:r>
              <a:rPr lang="en-US" dirty="0" smtClean="0"/>
              <a:t>Peacemaker</a:t>
            </a:r>
          </a:p>
          <a:p>
            <a:endParaRPr lang="en-US" dirty="0" smtClean="0"/>
          </a:p>
          <a:p>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1642" y="418860"/>
            <a:ext cx="1815285" cy="3342604"/>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6422" y="3561056"/>
            <a:ext cx="3042365" cy="3024111"/>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3065" y="3893204"/>
            <a:ext cx="3255134" cy="2711678"/>
          </a:xfrm>
          <a:prstGeom prst="rect">
            <a:avLst/>
          </a:prstGeom>
        </p:spPr>
      </p:pic>
    </p:spTree>
    <p:extLst>
      <p:ext uri="{BB962C8B-B14F-4D97-AF65-F5344CB8AC3E}">
        <p14:creationId xmlns:p14="http://schemas.microsoft.com/office/powerpoint/2010/main" val="1028827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Summary</a:t>
            </a:r>
            <a:br>
              <a:rPr lang="en-US" dirty="0" smtClean="0"/>
            </a:br>
            <a:r>
              <a:rPr lang="en-US" dirty="0" smtClean="0"/>
              <a:t>of the book</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80311" y="1212139"/>
            <a:ext cx="3223399" cy="4084298"/>
          </a:xfrm>
        </p:spPr>
      </p:pic>
      <p:sp>
        <p:nvSpPr>
          <p:cNvPr id="4" name="Text Placeholder 3"/>
          <p:cNvSpPr>
            <a:spLocks noGrp="1"/>
          </p:cNvSpPr>
          <p:nvPr>
            <p:ph type="body" sz="half" idx="2"/>
          </p:nvPr>
        </p:nvSpPr>
        <p:spPr>
          <a:xfrm>
            <a:off x="685800" y="3124199"/>
            <a:ext cx="4114800" cy="3606322"/>
          </a:xfrm>
        </p:spPr>
        <p:txBody>
          <a:bodyPr>
            <a:normAutofit fontScale="92500" lnSpcReduction="20000"/>
          </a:bodyPr>
          <a:lstStyle/>
          <a:p>
            <a:r>
              <a:rPr lang="en-US" dirty="0" smtClean="0"/>
              <a:t>About Chief Leader Hiawatha whose village gets burned down and he loses his wife and three daughter. He is very anger and know Chief </a:t>
            </a:r>
            <a:r>
              <a:rPr lang="en-US" dirty="0" err="1" smtClean="0"/>
              <a:t>Tadodaho</a:t>
            </a:r>
            <a:r>
              <a:rPr lang="en-US" dirty="0" smtClean="0"/>
              <a:t> was to blame for this.  Hiawatha is visited by peacemaker who wants to stop all the fighting and have peace within the cultural.  The set out and go to the chief leaders to join together to have peace. Everyone joins and agrees they need peace. They go up to leader Chief </a:t>
            </a:r>
            <a:r>
              <a:rPr lang="en-US" dirty="0" err="1" smtClean="0"/>
              <a:t>Tadodaho</a:t>
            </a:r>
            <a:r>
              <a:rPr lang="en-US" dirty="0" smtClean="0"/>
              <a:t> full of hatred for all he has done to them. The peacemaker explains the need peace not hatred. Have him feed the Chief Leader medicine to get rid of the evil in him. It works in the end they bury all of their weapons and agree to have peace. The tree they put back together with the eagle on top is their sign for peace</a:t>
            </a:r>
            <a:r>
              <a:rPr lang="en-US" dirty="0" smtClean="0"/>
              <a:t>.</a:t>
            </a:r>
          </a:p>
          <a:p>
            <a:r>
              <a:rPr lang="en-US" dirty="0">
                <a:hlinkClick r:id="rId3"/>
              </a:rPr>
              <a:t>https://</a:t>
            </a:r>
            <a:r>
              <a:rPr lang="en-US" dirty="0" smtClean="0">
                <a:hlinkClick r:id="rId3"/>
              </a:rPr>
              <a:t>youtu.be/N4eEy0sWAHs</a:t>
            </a:r>
            <a:endParaRPr lang="en-US" dirty="0" smtClean="0"/>
          </a:p>
          <a:p>
            <a:endParaRPr lang="en-US" dirty="0"/>
          </a:p>
          <a:p>
            <a:endParaRPr lang="en-US" dirty="0" smtClean="0"/>
          </a:p>
          <a:p>
            <a:endParaRPr lang="en-US" dirty="0"/>
          </a:p>
          <a:p>
            <a:endParaRPr lang="en-US" dirty="0"/>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7364" y="257423"/>
            <a:ext cx="3364539" cy="3562385"/>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92279" y="3862353"/>
            <a:ext cx="3849624" cy="2868168"/>
          </a:xfrm>
          <a:prstGeom prst="rect">
            <a:avLst/>
          </a:prstGeom>
        </p:spPr>
      </p:pic>
    </p:spTree>
    <p:extLst>
      <p:ext uri="{BB962C8B-B14F-4D97-AF65-F5344CB8AC3E}">
        <p14:creationId xmlns:p14="http://schemas.microsoft.com/office/powerpoint/2010/main" val="2000515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843" y="2034432"/>
            <a:ext cx="3362292" cy="406168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9065" y="218861"/>
            <a:ext cx="2337597" cy="288912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1249" y="717930"/>
            <a:ext cx="2195817" cy="263300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10589" y="3784419"/>
            <a:ext cx="2537138" cy="292922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08726" y="3350935"/>
            <a:ext cx="2801124" cy="3272555"/>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00189" y="902045"/>
            <a:ext cx="2925363" cy="4313899"/>
          </a:xfrm>
          <a:prstGeom prst="rect">
            <a:avLst/>
          </a:prstGeom>
        </p:spPr>
      </p:pic>
    </p:spTree>
    <p:extLst>
      <p:ext uri="{BB962C8B-B14F-4D97-AF65-F5344CB8AC3E}">
        <p14:creationId xmlns:p14="http://schemas.microsoft.com/office/powerpoint/2010/main" val="626761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3369" y="286556"/>
            <a:ext cx="3206839" cy="1078605"/>
          </a:xfrm>
        </p:spPr>
        <p:txBody>
          <a:bodyPr/>
          <a:lstStyle/>
          <a:p>
            <a:r>
              <a:rPr lang="en-US" dirty="0" smtClean="0"/>
              <a:t>Questions</a:t>
            </a:r>
            <a:endParaRPr lang="en-US" dirty="0"/>
          </a:p>
        </p:txBody>
      </p:sp>
      <p:sp>
        <p:nvSpPr>
          <p:cNvPr id="24" name="Text Placeholder 23"/>
          <p:cNvSpPr>
            <a:spLocks noGrp="1"/>
          </p:cNvSpPr>
          <p:nvPr>
            <p:ph type="body" idx="1"/>
          </p:nvPr>
        </p:nvSpPr>
        <p:spPr>
          <a:xfrm>
            <a:off x="0" y="1556199"/>
            <a:ext cx="3451582" cy="2976183"/>
          </a:xfrm>
        </p:spPr>
        <p:txBody>
          <a:bodyPr/>
          <a:lstStyle/>
          <a:p>
            <a:r>
              <a:rPr lang="en-US" dirty="0" smtClean="0"/>
              <a:t>Question 1:</a:t>
            </a:r>
          </a:p>
          <a:p>
            <a:r>
              <a:rPr lang="en-US" dirty="0" smtClean="0"/>
              <a:t>Does the book tell a good story?</a:t>
            </a:r>
          </a:p>
          <a:p>
            <a:r>
              <a:rPr lang="en-US" dirty="0" smtClean="0"/>
              <a:t>Yes it does tells about all chiefs coming together and making peace with each other.</a:t>
            </a:r>
            <a:endParaRPr lang="en-US" dirty="0"/>
          </a:p>
        </p:txBody>
      </p:sp>
      <p:sp>
        <p:nvSpPr>
          <p:cNvPr id="28" name="Text Placeholder 27"/>
          <p:cNvSpPr>
            <a:spLocks noGrp="1"/>
          </p:cNvSpPr>
          <p:nvPr>
            <p:ph type="body" sz="half" idx="18"/>
          </p:nvPr>
        </p:nvSpPr>
        <p:spPr>
          <a:xfrm>
            <a:off x="688618" y="4649274"/>
            <a:ext cx="3451582" cy="1944710"/>
          </a:xfrm>
        </p:spPr>
        <p:txBody>
          <a:bodyPr>
            <a:noAutofit/>
          </a:bodyPr>
          <a:lstStyle/>
          <a:p>
            <a:r>
              <a:rPr lang="en-US" sz="2000" dirty="0" smtClean="0"/>
              <a:t>Question 4:</a:t>
            </a:r>
          </a:p>
          <a:p>
            <a:r>
              <a:rPr lang="en-US" sz="2000" dirty="0" smtClean="0"/>
              <a:t>Is the historical interpretation sound?</a:t>
            </a:r>
          </a:p>
          <a:p>
            <a:r>
              <a:rPr lang="en-US" sz="2000" dirty="0" smtClean="0"/>
              <a:t>There are other books that have been written  about Hiawatha.</a:t>
            </a:r>
            <a:endParaRPr lang="en-US" sz="2000" dirty="0"/>
          </a:p>
        </p:txBody>
      </p:sp>
      <p:sp>
        <p:nvSpPr>
          <p:cNvPr id="25" name="Text Placeholder 24"/>
          <p:cNvSpPr>
            <a:spLocks noGrp="1"/>
          </p:cNvSpPr>
          <p:nvPr>
            <p:ph type="body" sz="quarter" idx="3"/>
          </p:nvPr>
        </p:nvSpPr>
        <p:spPr>
          <a:xfrm>
            <a:off x="4075850" y="1365161"/>
            <a:ext cx="3448935" cy="2849637"/>
          </a:xfrm>
        </p:spPr>
        <p:txBody>
          <a:bodyPr/>
          <a:lstStyle/>
          <a:p>
            <a:r>
              <a:rPr lang="en-US" sz="1600" dirty="0" smtClean="0"/>
              <a:t>Questions 2:</a:t>
            </a:r>
          </a:p>
          <a:p>
            <a:r>
              <a:rPr lang="en-US" sz="1600" dirty="0" smtClean="0"/>
              <a:t>Is the story accurate and authentic in its historical details?</a:t>
            </a:r>
          </a:p>
          <a:p>
            <a:r>
              <a:rPr lang="en-US" sz="1600" dirty="0" smtClean="0"/>
              <a:t>This story is based off of Native American Legend. About leader name Hiawatha who has so much hate after leader </a:t>
            </a:r>
            <a:r>
              <a:rPr lang="en-US" sz="1600" dirty="0" err="1" smtClean="0"/>
              <a:t>Tadodaho</a:t>
            </a:r>
            <a:r>
              <a:rPr lang="en-US" sz="1600" dirty="0" smtClean="0"/>
              <a:t> destroys his village and kills his family and the peacemaker comes to him to stop the fighting.</a:t>
            </a:r>
            <a:endParaRPr lang="en-US" sz="1600" dirty="0"/>
          </a:p>
        </p:txBody>
      </p:sp>
      <p:sp>
        <p:nvSpPr>
          <p:cNvPr id="29" name="Text Placeholder 28"/>
          <p:cNvSpPr>
            <a:spLocks noGrp="1"/>
          </p:cNvSpPr>
          <p:nvPr>
            <p:ph type="body" sz="half" idx="19"/>
          </p:nvPr>
        </p:nvSpPr>
        <p:spPr>
          <a:xfrm>
            <a:off x="4374264" y="4649273"/>
            <a:ext cx="3448935" cy="1944711"/>
          </a:xfrm>
        </p:spPr>
        <p:txBody>
          <a:bodyPr>
            <a:normAutofit lnSpcReduction="10000"/>
          </a:bodyPr>
          <a:lstStyle/>
          <a:p>
            <a:r>
              <a:rPr lang="en-US" sz="2000" dirty="0" smtClean="0"/>
              <a:t>Question 5:</a:t>
            </a:r>
          </a:p>
          <a:p>
            <a:r>
              <a:rPr lang="en-US" sz="2000" dirty="0" smtClean="0"/>
              <a:t>Whose voices are missing?</a:t>
            </a:r>
          </a:p>
          <a:p>
            <a:r>
              <a:rPr lang="en-US" sz="2000" dirty="0" smtClean="0"/>
              <a:t>Woman and Children of the tribe.</a:t>
            </a:r>
          </a:p>
          <a:p>
            <a:r>
              <a:rPr lang="en-US" sz="2000" dirty="0" smtClean="0"/>
              <a:t>People who were Chief Leaders</a:t>
            </a:r>
            <a:endParaRPr lang="en-US" sz="2000" dirty="0"/>
          </a:p>
        </p:txBody>
      </p:sp>
      <p:sp>
        <p:nvSpPr>
          <p:cNvPr id="26" name="Text Placeholder 25"/>
          <p:cNvSpPr>
            <a:spLocks noGrp="1"/>
          </p:cNvSpPr>
          <p:nvPr>
            <p:ph type="body" sz="quarter" idx="13"/>
          </p:nvPr>
        </p:nvSpPr>
        <p:spPr>
          <a:xfrm>
            <a:off x="8049731" y="1365161"/>
            <a:ext cx="3456469" cy="2060620"/>
          </a:xfrm>
        </p:spPr>
        <p:txBody>
          <a:bodyPr/>
          <a:lstStyle/>
          <a:p>
            <a:r>
              <a:rPr lang="en-US" dirty="0" smtClean="0"/>
              <a:t>Question 3 :</a:t>
            </a:r>
          </a:p>
          <a:p>
            <a:r>
              <a:rPr lang="en-US" dirty="0" smtClean="0"/>
              <a:t>Is the language authentic to it time?</a:t>
            </a:r>
          </a:p>
          <a:p>
            <a:r>
              <a:rPr lang="en-US" dirty="0" smtClean="0"/>
              <a:t>NO its not it is written in today’s time.</a:t>
            </a:r>
            <a:endParaRPr lang="en-US" dirty="0"/>
          </a:p>
        </p:txBody>
      </p:sp>
      <p:sp>
        <p:nvSpPr>
          <p:cNvPr id="30" name="Text Placeholder 29"/>
          <p:cNvSpPr>
            <a:spLocks noGrp="1"/>
          </p:cNvSpPr>
          <p:nvPr>
            <p:ph type="body" sz="half" idx="20"/>
          </p:nvPr>
        </p:nvSpPr>
        <p:spPr>
          <a:xfrm>
            <a:off x="8049731" y="3953815"/>
            <a:ext cx="3452445" cy="2264868"/>
          </a:xfrm>
        </p:spPr>
        <p:txBody>
          <a:bodyPr>
            <a:noAutofit/>
          </a:bodyPr>
          <a:lstStyle/>
          <a:p>
            <a:r>
              <a:rPr lang="en-US" sz="1600" dirty="0" smtClean="0"/>
              <a:t>Question 6:</a:t>
            </a:r>
          </a:p>
          <a:p>
            <a:r>
              <a:rPr lang="en-US" sz="1600" dirty="0" smtClean="0"/>
              <a:t>Does the book provide insight and understanding into current issues as well as those in the past?</a:t>
            </a:r>
          </a:p>
          <a:p>
            <a:r>
              <a:rPr lang="en-US" sz="1600" dirty="0" smtClean="0"/>
              <a:t>Yes because there are still many wars being fought and needing more peace in world and less hatred.</a:t>
            </a:r>
            <a:endParaRPr lang="en-US" sz="1600" dirty="0"/>
          </a:p>
        </p:txBody>
      </p:sp>
    </p:spTree>
    <p:extLst>
      <p:ext uri="{BB962C8B-B14F-4D97-AF65-F5344CB8AC3E}">
        <p14:creationId xmlns:p14="http://schemas.microsoft.com/office/powerpoint/2010/main" val="4175481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Learning activity 1</a:t>
            </a:r>
            <a:endParaRPr lang="en-US" dirty="0"/>
          </a:p>
        </p:txBody>
      </p:sp>
      <p:pic>
        <p:nvPicPr>
          <p:cNvPr id="2" name="Picture Placeholder 1"/>
          <p:cNvPicPr>
            <a:picLocks noGrp="1" noChangeAspect="1"/>
          </p:cNvPicPr>
          <p:nvPr>
            <p:ph type="pic" idx="1"/>
          </p:nvPr>
        </p:nvPicPr>
        <p:blipFill>
          <a:blip r:embed="rId2">
            <a:extLst>
              <a:ext uri="{28A0092B-C50C-407E-A947-70E740481C1C}">
                <a14:useLocalDpi xmlns:a14="http://schemas.microsoft.com/office/drawing/2010/main" val="0"/>
              </a:ext>
            </a:extLst>
          </a:blip>
          <a:srcRect l="980" r="980"/>
          <a:stretch>
            <a:fillRect/>
          </a:stretch>
        </p:blipFill>
        <p:spPr/>
      </p:pic>
      <p:sp>
        <p:nvSpPr>
          <p:cNvPr id="14" name="Text Placeholder 13"/>
          <p:cNvSpPr>
            <a:spLocks noGrp="1"/>
          </p:cNvSpPr>
          <p:nvPr>
            <p:ph type="body" sz="half" idx="2"/>
          </p:nvPr>
        </p:nvSpPr>
        <p:spPr/>
        <p:txBody>
          <a:bodyPr/>
          <a:lstStyle/>
          <a:p>
            <a:r>
              <a:rPr lang="en-US" dirty="0" smtClean="0"/>
              <a:t>One activity teacher’s could use for this book is to have students think about what makes a person a peacemaker. </a:t>
            </a:r>
          </a:p>
          <a:p>
            <a:r>
              <a:rPr lang="en-US" dirty="0" smtClean="0"/>
              <a:t>Have them draw themselves on the poster.</a:t>
            </a:r>
          </a:p>
          <a:p>
            <a:r>
              <a:rPr lang="en-US" dirty="0" smtClean="0"/>
              <a:t>Have them think of ways they could be a peacemaker.</a:t>
            </a:r>
          </a:p>
          <a:p>
            <a:r>
              <a:rPr lang="en-US" dirty="0" smtClean="0"/>
              <a:t>The assessment will be on them understanding what a peacemaker is by making a poster about it.</a:t>
            </a:r>
            <a:endParaRPr lang="en-US" dirty="0"/>
          </a:p>
        </p:txBody>
      </p:sp>
    </p:spTree>
    <p:extLst>
      <p:ext uri="{BB962C8B-B14F-4D97-AF65-F5344CB8AC3E}">
        <p14:creationId xmlns:p14="http://schemas.microsoft.com/office/powerpoint/2010/main" val="1700438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Another teaching Activity for this book</a:t>
            </a:r>
            <a:endParaRPr lang="en-US" dirty="0"/>
          </a:p>
        </p:txBody>
      </p:sp>
      <p:sp>
        <p:nvSpPr>
          <p:cNvPr id="4" name="Text Placeholder 3"/>
          <p:cNvSpPr>
            <a:spLocks noGrp="1"/>
          </p:cNvSpPr>
          <p:nvPr>
            <p:ph type="body" sz="half" idx="2"/>
          </p:nvPr>
        </p:nvSpPr>
        <p:spPr/>
        <p:txBody>
          <a:bodyPr>
            <a:normAutofit fontScale="92500" lnSpcReduction="10000"/>
          </a:bodyPr>
          <a:lstStyle/>
          <a:p>
            <a:r>
              <a:rPr lang="en-US" dirty="0" smtClean="0"/>
              <a:t>Have students break into group and each group look up one of the chief of each nation. Have them make a flip book tell us about his achievements and significant on his tribe. Have them go to this website to </a:t>
            </a:r>
            <a:r>
              <a:rPr lang="en-US" dirty="0"/>
              <a:t>find the Chief Leaders http://www.aaanativearts.com/cherokee/Oconostota.htm</a:t>
            </a:r>
            <a:endParaRPr lang="en-US" dirty="0" smtClean="0"/>
          </a:p>
          <a:p>
            <a:r>
              <a:rPr lang="en-US" dirty="0" smtClean="0"/>
              <a:t>*Chief Hiawatha</a:t>
            </a:r>
          </a:p>
          <a:p>
            <a:r>
              <a:rPr lang="en-US" dirty="0" smtClean="0"/>
              <a:t>*Cayuga Chief</a:t>
            </a:r>
          </a:p>
          <a:p>
            <a:r>
              <a:rPr lang="en-US" dirty="0" smtClean="0"/>
              <a:t>*Seneca Chief</a:t>
            </a:r>
          </a:p>
          <a:p>
            <a:r>
              <a:rPr lang="en-US" dirty="0" smtClean="0"/>
              <a:t>*Oneida Chief</a:t>
            </a:r>
          </a:p>
          <a:p>
            <a:r>
              <a:rPr lang="en-US" dirty="0" smtClean="0"/>
              <a:t>*Mohawk Chief</a:t>
            </a:r>
          </a:p>
          <a:p>
            <a:r>
              <a:rPr lang="en-US" dirty="0" smtClean="0"/>
              <a:t>They have assessment on sharing with the class the achievements and influences through flip book.</a:t>
            </a:r>
          </a:p>
          <a:p>
            <a:endParaRPr lang="en-US" dirty="0" smtClean="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6180" b="6180"/>
          <a:stretch>
            <a:fillRect/>
          </a:stretch>
        </p:blipFill>
        <p:spPr/>
      </p:pic>
    </p:spTree>
    <p:extLst>
      <p:ext uri="{BB962C8B-B14F-4D97-AF65-F5344CB8AC3E}">
        <p14:creationId xmlns:p14="http://schemas.microsoft.com/office/powerpoint/2010/main" val="4265773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3</a:t>
            </a:r>
            <a:r>
              <a:rPr lang="en-US" dirty="0" smtClean="0"/>
              <a:t/>
            </a:r>
            <a:br>
              <a:rPr lang="en-US" dirty="0" smtClean="0"/>
            </a:br>
            <a:endParaRPr lang="en-US" dirty="0"/>
          </a:p>
        </p:txBody>
      </p:sp>
      <p:sp>
        <p:nvSpPr>
          <p:cNvPr id="4" name="Text Placeholder 3"/>
          <p:cNvSpPr>
            <a:spLocks noGrp="1"/>
          </p:cNvSpPr>
          <p:nvPr>
            <p:ph sz="half" idx="2"/>
          </p:nvPr>
        </p:nvSpPr>
        <p:spPr/>
        <p:txBody>
          <a:bodyPr>
            <a:normAutofit lnSpcReduction="10000"/>
          </a:bodyPr>
          <a:lstStyle/>
          <a:p>
            <a:r>
              <a:rPr lang="en-US" dirty="0" smtClean="0"/>
              <a:t>Have students to look at Map to see where the Hiawatha and Peacemaker had to travel to in their canoes to make peace. </a:t>
            </a:r>
          </a:p>
          <a:p>
            <a:pPr marL="0" indent="0">
              <a:buNone/>
            </a:pPr>
            <a:r>
              <a:rPr lang="en-US" dirty="0"/>
              <a:t> </a:t>
            </a:r>
            <a:r>
              <a:rPr lang="en-US" dirty="0" smtClean="0"/>
              <a:t>* Teacher would have the students make their own map of the route that they think was taken to get to each tribe in the canoe.</a:t>
            </a:r>
          </a:p>
          <a:p>
            <a:pPr marL="0" indent="0">
              <a:buNone/>
            </a:pPr>
            <a:r>
              <a:rPr lang="en-US" dirty="0" smtClean="0"/>
              <a:t>* For assessment present it to the class.</a:t>
            </a:r>
            <a:endParaRPr lang="en-US" dirty="0"/>
          </a:p>
        </p:txBody>
      </p:sp>
      <p:pic>
        <p:nvPicPr>
          <p:cNvPr id="14" name="Content Placeholder 13"/>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6980350" y="1612637"/>
            <a:ext cx="4687910" cy="4944313"/>
          </a:xfrm>
        </p:spPr>
      </p:pic>
    </p:spTree>
    <p:extLst>
      <p:ext uri="{BB962C8B-B14F-4D97-AF65-F5344CB8AC3E}">
        <p14:creationId xmlns:p14="http://schemas.microsoft.com/office/powerpoint/2010/main" val="3953527678"/>
      </p:ext>
    </p:extLst>
  </p:cSld>
  <p:clrMapOvr>
    <a:masterClrMapping/>
  </p:clrMapOvr>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01D17D"/>
      </a:accent1>
      <a:accent2>
        <a:srgbClr val="84C72A"/>
      </a:accent2>
      <a:accent3>
        <a:srgbClr val="E1D126"/>
      </a:accent3>
      <a:accent4>
        <a:srgbClr val="E29932"/>
      </a:accent4>
      <a:accent5>
        <a:srgbClr val="E56526"/>
      </a:accent5>
      <a:accent6>
        <a:srgbClr val="D63731"/>
      </a:accent6>
      <a:hlink>
        <a:srgbClr val="35FA7F"/>
      </a:hlink>
      <a:folHlink>
        <a:srgbClr val="BAFC85"/>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2B2A868B-6BC2-4B3E-98B9-1258F41035DE}"/>
    </a:ext>
  </a:extLst>
</a:theme>
</file>

<file path=docProps/app.xml><?xml version="1.0" encoding="utf-8"?>
<Properties xmlns="http://schemas.openxmlformats.org/officeDocument/2006/extended-properties" xmlns:vt="http://schemas.openxmlformats.org/officeDocument/2006/docPropsVTypes">
  <Template>TM04033937[[fn=Vapor Trail]]</Template>
  <TotalTime>155</TotalTime>
  <Words>623</Words>
  <Application>Microsoft Office PowerPoint</Application>
  <PresentationFormat>Widescreen</PresentationFormat>
  <Paragraphs>51</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Century Gothic</vt:lpstr>
      <vt:lpstr>Vapor Trail</vt:lpstr>
      <vt:lpstr>PowerPoint Presentation</vt:lpstr>
      <vt:lpstr>Jaime Royal "Robbie" Robertson </vt:lpstr>
      <vt:lpstr>Summary of the book</vt:lpstr>
      <vt:lpstr>PowerPoint Presentation</vt:lpstr>
      <vt:lpstr>Questions</vt:lpstr>
      <vt:lpstr>Learning activity 1</vt:lpstr>
      <vt:lpstr>Another teaching Activity for this book</vt:lpstr>
      <vt:lpstr>Activity 3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SHANNA</dc:creator>
  <cp:lastModifiedBy>SHANNA</cp:lastModifiedBy>
  <cp:revision>16</cp:revision>
  <dcterms:created xsi:type="dcterms:W3CDTF">2015-11-26T13:09:26Z</dcterms:created>
  <dcterms:modified xsi:type="dcterms:W3CDTF">2015-11-26T16:47:42Z</dcterms:modified>
</cp:coreProperties>
</file>